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emf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gif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gif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1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3200400"/>
            <a:ext cx="20088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267200"/>
            <a:ext cx="50145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 মনোয়ারুল হক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জামিরা সরকারী প্রাথমিক বিদ্যালয়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পুঠিয়া, রাজশাহী।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4024" y="4495800"/>
            <a:ext cx="36599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 দ্বিতীয়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প্রাথমিক গণিত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828800" cy="3124200"/>
            <a:chOff x="0" y="0"/>
            <a:chExt cx="1828800" cy="3124200"/>
          </a:xfrm>
          <a:solidFill>
            <a:srgbClr val="FF0066"/>
          </a:solidFill>
        </p:grpSpPr>
        <p:sp>
          <p:nvSpPr>
            <p:cNvPr id="6" name="Vertical Scroll 5"/>
            <p:cNvSpPr/>
            <p:nvPr/>
          </p:nvSpPr>
          <p:spPr>
            <a:xfrm>
              <a:off x="0" y="0"/>
              <a:ext cx="1828800" cy="3124200"/>
            </a:xfrm>
            <a:prstGeom prst="vertic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" y="228600"/>
              <a:ext cx="838691" cy="286232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BD" sz="6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শু</a:t>
              </a:r>
            </a:p>
            <a:p>
              <a:r>
                <a:rPr lang="bn-BD" sz="6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ভে</a:t>
              </a:r>
            </a:p>
            <a:p>
              <a:r>
                <a:rPr lang="bn-BD" sz="6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চ্ছা</a:t>
              </a:r>
              <a:endPara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7" descr="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0"/>
            <a:ext cx="70104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90800" y="0"/>
            <a:ext cx="3733800" cy="1905000"/>
            <a:chOff x="2743200" y="457200"/>
            <a:chExt cx="3657600" cy="1752600"/>
          </a:xfrm>
          <a:solidFill>
            <a:srgbClr val="FF0066"/>
          </a:solidFill>
        </p:grpSpPr>
        <p:sp>
          <p:nvSpPr>
            <p:cNvPr id="3" name="Horizontal Scroll 2"/>
            <p:cNvSpPr/>
            <p:nvPr/>
          </p:nvSpPr>
          <p:spPr>
            <a:xfrm>
              <a:off x="2743200" y="457200"/>
              <a:ext cx="3657600" cy="1752600"/>
            </a:xfrm>
            <a:prstGeom prst="horizont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71800" y="838200"/>
              <a:ext cx="3352800" cy="7645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সকলকে ধন্যবাদ</a:t>
              </a:r>
              <a:endPara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 descr="dsg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9144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hj.jpeg"/>
          <p:cNvPicPr>
            <a:picLocks noChangeAspect="1"/>
          </p:cNvPicPr>
          <p:nvPr/>
        </p:nvPicPr>
        <p:blipFill>
          <a:blip r:embed="rId2" cstate="print"/>
          <a:srcRect l="19355" t="15764" r="12903" b="25123"/>
          <a:stretch>
            <a:fillRect/>
          </a:stretch>
        </p:blipFill>
        <p:spPr>
          <a:xfrm>
            <a:off x="457200" y="1219200"/>
            <a:ext cx="1828800" cy="1447800"/>
          </a:xfrm>
          <a:prstGeom prst="rect">
            <a:avLst/>
          </a:prstGeom>
        </p:spPr>
      </p:pic>
      <p:pic>
        <p:nvPicPr>
          <p:cNvPr id="3" name="Picture 2" descr="ludo-dice.jpg"/>
          <p:cNvPicPr>
            <a:picLocks noChangeAspect="1"/>
          </p:cNvPicPr>
          <p:nvPr/>
        </p:nvPicPr>
        <p:blipFill>
          <a:blip r:embed="rId3" cstate="print"/>
          <a:srcRect l="6129" t="2500" b="2500"/>
          <a:stretch>
            <a:fillRect/>
          </a:stretch>
        </p:blipFill>
        <p:spPr>
          <a:xfrm>
            <a:off x="3657600" y="1066800"/>
            <a:ext cx="1981200" cy="1752600"/>
          </a:xfrm>
          <a:prstGeom prst="rect">
            <a:avLst/>
          </a:prstGeom>
        </p:spPr>
      </p:pic>
      <p:pic>
        <p:nvPicPr>
          <p:cNvPr id="4" name="Picture 3" descr="football-image-300.jpg"/>
          <p:cNvPicPr>
            <a:picLocks noChangeAspect="1"/>
          </p:cNvPicPr>
          <p:nvPr/>
        </p:nvPicPr>
        <p:blipFill>
          <a:blip r:embed="rId4" cstate="print"/>
          <a:srcRect l="4667" t="5987" r="4667" b="5987"/>
          <a:stretch>
            <a:fillRect/>
          </a:stretch>
        </p:blipFill>
        <p:spPr>
          <a:xfrm>
            <a:off x="6705600" y="1066800"/>
            <a:ext cx="1447800" cy="1447800"/>
          </a:xfrm>
          <a:prstGeom prst="rect">
            <a:avLst/>
          </a:prstGeom>
        </p:spPr>
      </p:pic>
      <p:pic>
        <p:nvPicPr>
          <p:cNvPr id="5" name="Picture 4" descr="37097932.jpg"/>
          <p:cNvPicPr>
            <a:picLocks noChangeAspect="1"/>
          </p:cNvPicPr>
          <p:nvPr/>
        </p:nvPicPr>
        <p:blipFill>
          <a:blip r:embed="rId5" cstate="print"/>
          <a:srcRect l="18571" r="19524" b="42222"/>
          <a:stretch>
            <a:fillRect/>
          </a:stretch>
        </p:blipFill>
        <p:spPr>
          <a:xfrm>
            <a:off x="533400" y="3200400"/>
            <a:ext cx="1676400" cy="1341120"/>
          </a:xfrm>
          <a:prstGeom prst="rect">
            <a:avLst/>
          </a:prstGeom>
        </p:spPr>
      </p:pic>
      <p:pic>
        <p:nvPicPr>
          <p:cNvPr id="8" name="Picture 7" descr="Cocktail-glass.jpg"/>
          <p:cNvPicPr>
            <a:picLocks noChangeAspect="1"/>
          </p:cNvPicPr>
          <p:nvPr/>
        </p:nvPicPr>
        <p:blipFill>
          <a:blip r:embed="rId6" cstate="print"/>
          <a:srcRect l="9722" t="4444" r="10417" b="31111"/>
          <a:stretch>
            <a:fillRect/>
          </a:stretch>
        </p:blipFill>
        <p:spPr>
          <a:xfrm>
            <a:off x="6553200" y="2971800"/>
            <a:ext cx="1752600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0"/>
            <a:ext cx="3352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 ছবি দেখি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4800600"/>
            <a:ext cx="4110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তোমরা কি দেখছ?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5715000"/>
            <a:ext cx="7308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এগুলো বিভিন্ন জ্যামিতিক আকৃতি।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2-tone-11-Oz--Ceramic-Mug-67723.jpg"/>
          <p:cNvPicPr>
            <a:picLocks noChangeAspect="1"/>
          </p:cNvPicPr>
          <p:nvPr/>
        </p:nvPicPr>
        <p:blipFill>
          <a:blip r:embed="rId7" cstate="print"/>
          <a:srcRect l="4573" t="2222" r="3585" b="3333"/>
          <a:stretch>
            <a:fillRect/>
          </a:stretch>
        </p:blipFill>
        <p:spPr>
          <a:xfrm>
            <a:off x="3657600" y="2971800"/>
            <a:ext cx="1828800" cy="1671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991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পাঠঃ</a:t>
            </a:r>
            <a:r>
              <a:rPr lang="en-US" sz="5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জ্যামিতিক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আকৃতি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ঘনক, গোলক, কোণক, বেলন আকৃতি চিনে বলতে পারবে।</a:t>
            </a:r>
          </a:p>
          <a:p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আকৃতি গুলো পৃথক করে সাজাতে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"/>
            <a:ext cx="3749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 জ্যামিতিক আকৃতি</a:t>
            </a:r>
            <a:endParaRPr lang="en-US" sz="3600" dirty="0">
              <a:solidFill>
                <a:srgbClr val="00B05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81000" y="1066800"/>
            <a:ext cx="8534400" cy="5638800"/>
            <a:chOff x="381000" y="1066800"/>
            <a:chExt cx="8534400" cy="56388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81000" y="1066800"/>
              <a:ext cx="84582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2438400" y="3886200"/>
              <a:ext cx="56388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6057900" y="3848100"/>
              <a:ext cx="5638800" cy="76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81000" y="6705600"/>
              <a:ext cx="8534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81000" y="2514600"/>
              <a:ext cx="8382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81000" y="3962400"/>
              <a:ext cx="84582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81000" y="5334000"/>
              <a:ext cx="84582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533400" y="1524000"/>
            <a:ext cx="81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গোলক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3400" y="2971800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ঘনক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" y="4343400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কোণক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9600" y="5715000"/>
            <a:ext cx="70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বেলন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44" name="Picture 43" descr="1576738516_1360183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143000"/>
            <a:ext cx="1371600" cy="1295400"/>
          </a:xfrm>
          <a:prstGeom prst="rect">
            <a:avLst/>
          </a:prstGeom>
        </p:spPr>
      </p:pic>
      <p:pic>
        <p:nvPicPr>
          <p:cNvPr id="45" name="Picture 44" descr="basketball.jpg"/>
          <p:cNvPicPr>
            <a:picLocks noChangeAspect="1"/>
          </p:cNvPicPr>
          <p:nvPr/>
        </p:nvPicPr>
        <p:blipFill>
          <a:blip r:embed="rId3" cstate="print"/>
          <a:srcRect l="22917" t="14583" r="20833" b="29167"/>
          <a:stretch>
            <a:fillRect/>
          </a:stretch>
        </p:blipFill>
        <p:spPr>
          <a:xfrm>
            <a:off x="3733800" y="1219200"/>
            <a:ext cx="1066800" cy="1066800"/>
          </a:xfrm>
          <a:prstGeom prst="rect">
            <a:avLst/>
          </a:prstGeom>
        </p:spPr>
      </p:pic>
      <p:pic>
        <p:nvPicPr>
          <p:cNvPr id="46" name="Picture 45" descr="globe123.jpg"/>
          <p:cNvPicPr>
            <a:picLocks noChangeAspect="1"/>
          </p:cNvPicPr>
          <p:nvPr/>
        </p:nvPicPr>
        <p:blipFill>
          <a:blip r:embed="rId4" cstate="print"/>
          <a:srcRect l="8514" t="8484" r="8514" b="8484"/>
          <a:stretch>
            <a:fillRect/>
          </a:stretch>
        </p:blipFill>
        <p:spPr>
          <a:xfrm>
            <a:off x="7391400" y="1295400"/>
            <a:ext cx="1066800" cy="990600"/>
          </a:xfrm>
          <a:prstGeom prst="rect">
            <a:avLst/>
          </a:prstGeom>
        </p:spPr>
      </p:pic>
      <p:pic>
        <p:nvPicPr>
          <p:cNvPr id="47" name="Picture 46" descr="single-brick.jpg"/>
          <p:cNvPicPr>
            <a:picLocks noChangeAspect="1"/>
          </p:cNvPicPr>
          <p:nvPr/>
        </p:nvPicPr>
        <p:blipFill>
          <a:blip r:embed="rId5" cstate="print"/>
          <a:srcRect l="12000" t="18000" r="14000" b="18000"/>
          <a:stretch>
            <a:fillRect/>
          </a:stretch>
        </p:blipFill>
        <p:spPr>
          <a:xfrm>
            <a:off x="3429000" y="2743200"/>
            <a:ext cx="990600" cy="932936"/>
          </a:xfrm>
          <a:prstGeom prst="rect">
            <a:avLst/>
          </a:prstGeom>
        </p:spPr>
      </p:pic>
      <p:pic>
        <p:nvPicPr>
          <p:cNvPr id="48" name="Picture 47" descr="fgh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2743200"/>
            <a:ext cx="1319213" cy="1109216"/>
          </a:xfrm>
          <a:prstGeom prst="rect">
            <a:avLst/>
          </a:prstGeom>
        </p:spPr>
      </p:pic>
      <p:pic>
        <p:nvPicPr>
          <p:cNvPr id="49" name="Picture 48" descr="green-and-purple-dice-md.png"/>
          <p:cNvPicPr>
            <a:picLocks noChangeAspect="1"/>
          </p:cNvPicPr>
          <p:nvPr/>
        </p:nvPicPr>
        <p:blipFill>
          <a:blip r:embed="rId7" cstate="print"/>
          <a:srcRect t="46146" r="39282"/>
          <a:stretch>
            <a:fillRect/>
          </a:stretch>
        </p:blipFill>
        <p:spPr>
          <a:xfrm>
            <a:off x="7315201" y="2590801"/>
            <a:ext cx="1219200" cy="1202878"/>
          </a:xfrm>
          <a:prstGeom prst="rect">
            <a:avLst/>
          </a:prstGeom>
        </p:spPr>
      </p:pic>
      <p:pic>
        <p:nvPicPr>
          <p:cNvPr id="50" name="Picture 49" descr="1351792080-rubiks-cube-origin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00200" y="2590800"/>
            <a:ext cx="1219200" cy="1219200"/>
          </a:xfrm>
          <a:prstGeom prst="rect">
            <a:avLst/>
          </a:prstGeom>
        </p:spPr>
      </p:pic>
      <p:pic>
        <p:nvPicPr>
          <p:cNvPr id="51" name="Picture 50" descr="Birthday-supplies-birthday-hat-birthday-party-hat-triangle-hat-cartoon-cap.jpg"/>
          <p:cNvPicPr>
            <a:picLocks noChangeAspect="1"/>
          </p:cNvPicPr>
          <p:nvPr/>
        </p:nvPicPr>
        <p:blipFill>
          <a:blip r:embed="rId9" cstate="print"/>
          <a:srcRect l="53330" t="25556" r="2270" b="13333"/>
          <a:stretch>
            <a:fillRect/>
          </a:stretch>
        </p:blipFill>
        <p:spPr>
          <a:xfrm>
            <a:off x="7584970" y="4040146"/>
            <a:ext cx="873230" cy="1217654"/>
          </a:xfrm>
          <a:prstGeom prst="rect">
            <a:avLst/>
          </a:prstGeom>
        </p:spPr>
      </p:pic>
      <p:pic>
        <p:nvPicPr>
          <p:cNvPr id="53" name="Picture 52" descr="ice-cream-webshot.gif"/>
          <p:cNvPicPr>
            <a:picLocks noChangeAspect="1"/>
          </p:cNvPicPr>
          <p:nvPr/>
        </p:nvPicPr>
        <p:blipFill>
          <a:blip r:embed="rId10" cstate="print"/>
          <a:srcRect l="6685" t="2222" r="8965" b="3333"/>
          <a:stretch>
            <a:fillRect/>
          </a:stretch>
        </p:blipFill>
        <p:spPr>
          <a:xfrm>
            <a:off x="2057400" y="4038600"/>
            <a:ext cx="533400" cy="1225378"/>
          </a:xfrm>
          <a:prstGeom prst="rect">
            <a:avLst/>
          </a:prstGeom>
        </p:spPr>
      </p:pic>
      <p:pic>
        <p:nvPicPr>
          <p:cNvPr id="27" name="Picture 26" descr="cylinder.gif"/>
          <p:cNvPicPr>
            <a:picLocks noChangeAspect="1"/>
          </p:cNvPicPr>
          <p:nvPr/>
        </p:nvPicPr>
        <p:blipFill>
          <a:blip r:embed="rId11" cstate="print"/>
          <a:srcRect l="42620" b="3414"/>
          <a:stretch>
            <a:fillRect/>
          </a:stretch>
        </p:blipFill>
        <p:spPr>
          <a:xfrm>
            <a:off x="1981200" y="5486400"/>
            <a:ext cx="609600" cy="1095221"/>
          </a:xfrm>
          <a:prstGeom prst="rect">
            <a:avLst/>
          </a:prstGeom>
        </p:spPr>
      </p:pic>
      <p:pic>
        <p:nvPicPr>
          <p:cNvPr id="28" name="Picture 27" descr="01281312330174blue mug.jpg"/>
          <p:cNvPicPr>
            <a:picLocks noChangeAspect="1"/>
          </p:cNvPicPr>
          <p:nvPr/>
        </p:nvPicPr>
        <p:blipFill>
          <a:blip r:embed="rId12" cstate="print"/>
          <a:srcRect l="7778" t="7778" r="1111" b="13333"/>
          <a:stretch>
            <a:fillRect/>
          </a:stretch>
        </p:blipFill>
        <p:spPr>
          <a:xfrm>
            <a:off x="5257800" y="5486400"/>
            <a:ext cx="1144073" cy="1143000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3" cstate="print"/>
          <a:srcRect l="7603" t="21310" r="8764" b="16247"/>
          <a:stretch>
            <a:fillRect/>
          </a:stretch>
        </p:blipFill>
        <p:spPr bwMode="auto">
          <a:xfrm>
            <a:off x="5334000" y="411480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" descr="C:\Users\PTI\Desktop\PIC\200px-Rollingpin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34200" y="5486400"/>
            <a:ext cx="1905000" cy="990600"/>
          </a:xfrm>
          <a:prstGeom prst="rect">
            <a:avLst/>
          </a:prstGeom>
          <a:noFill/>
        </p:spPr>
      </p:pic>
      <p:pic>
        <p:nvPicPr>
          <p:cNvPr id="32" name="Picture 31" descr="C:\Users\PTI\Desktop\PIC\glass-water-32.jpg"/>
          <p:cNvPicPr>
            <a:picLocks noChangeAspect="1" noChangeArrowheads="1"/>
          </p:cNvPicPr>
          <p:nvPr/>
        </p:nvPicPr>
        <p:blipFill>
          <a:blip r:embed="rId15" cstate="print"/>
          <a:srcRect l="25807" t="7039" r="25806"/>
          <a:stretch>
            <a:fillRect/>
          </a:stretch>
        </p:blipFill>
        <p:spPr bwMode="auto">
          <a:xfrm>
            <a:off x="3810000" y="5486400"/>
            <a:ext cx="685800" cy="120759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3" name="Picture 32" descr="orange.jpg"/>
          <p:cNvPicPr>
            <a:picLocks noChangeAspect="1"/>
          </p:cNvPicPr>
          <p:nvPr/>
        </p:nvPicPr>
        <p:blipFill>
          <a:blip r:embed="rId16" cstate="print"/>
          <a:srcRect l="10000" t="11092" r="10000" b="11092"/>
          <a:stretch>
            <a:fillRect/>
          </a:stretch>
        </p:blipFill>
        <p:spPr>
          <a:xfrm>
            <a:off x="5486400" y="1295400"/>
            <a:ext cx="1143000" cy="1085850"/>
          </a:xfrm>
          <a:prstGeom prst="rect">
            <a:avLst/>
          </a:prstGeom>
        </p:spPr>
      </p:pic>
      <p:pic>
        <p:nvPicPr>
          <p:cNvPr id="34" name="Picture 33" descr="LLB-17-E27-1W3.jpg"/>
          <p:cNvPicPr>
            <a:picLocks noChangeAspect="1"/>
          </p:cNvPicPr>
          <p:nvPr/>
        </p:nvPicPr>
        <p:blipFill>
          <a:blip r:embed="rId17" cstate="print"/>
          <a:srcRect l="33333" t="6667" r="35556" b="4444"/>
          <a:stretch>
            <a:fillRect/>
          </a:stretch>
        </p:blipFill>
        <p:spPr>
          <a:xfrm rot="10800000">
            <a:off x="3657600" y="4038600"/>
            <a:ext cx="533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77P2.jpg"/>
          <p:cNvPicPr>
            <a:picLocks noChangeAspect="1"/>
          </p:cNvPicPr>
          <p:nvPr/>
        </p:nvPicPr>
        <p:blipFill>
          <a:blip r:embed="rId2" cstate="print"/>
          <a:srcRect l="37200" t="2000" r="35600"/>
          <a:stretch>
            <a:fillRect/>
          </a:stretch>
        </p:blipFill>
        <p:spPr>
          <a:xfrm>
            <a:off x="7696200" y="4038600"/>
            <a:ext cx="415636" cy="114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152400"/>
            <a:ext cx="2592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দাগ টেনে মিল করি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524000"/>
            <a:ext cx="81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গোলক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2971800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ঘনক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4343400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কোণক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5715000"/>
            <a:ext cx="70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বেলন</a:t>
            </a:r>
            <a:endParaRPr lang="en-US" sz="2400" dirty="0">
              <a:solidFill>
                <a:srgbClr val="00B05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0" y="1066800"/>
            <a:ext cx="8534400" cy="5638800"/>
            <a:chOff x="381000" y="1066800"/>
            <a:chExt cx="8534400" cy="5638800"/>
          </a:xfrm>
        </p:grpSpPr>
        <p:grpSp>
          <p:nvGrpSpPr>
            <p:cNvPr id="6" name="Group 5"/>
            <p:cNvGrpSpPr/>
            <p:nvPr/>
          </p:nvGrpSpPr>
          <p:grpSpPr>
            <a:xfrm>
              <a:off x="381000" y="1066800"/>
              <a:ext cx="8534400" cy="5638800"/>
              <a:chOff x="381000" y="1066800"/>
              <a:chExt cx="8534400" cy="56388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381000" y="1066800"/>
                <a:ext cx="8458200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>
                <a:off x="-2438400" y="3886200"/>
                <a:ext cx="5638800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6200000" flipH="1">
                <a:off x="6057900" y="3848100"/>
                <a:ext cx="5638800" cy="7620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81000" y="6705600"/>
                <a:ext cx="8534400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81000" y="2514600"/>
                <a:ext cx="8458200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81000" y="3962400"/>
                <a:ext cx="8458200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81000" y="5334000"/>
                <a:ext cx="8458200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16200000" flipH="1">
              <a:off x="1562100" y="3848100"/>
              <a:ext cx="5638800" cy="7620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 descr="marble1.jpg"/>
          <p:cNvPicPr>
            <a:picLocks noChangeAspect="1"/>
          </p:cNvPicPr>
          <p:nvPr/>
        </p:nvPicPr>
        <p:blipFill>
          <a:blip r:embed="rId3" cstate="print"/>
          <a:srcRect l="1382" t="2222" r="2540" b="2222"/>
          <a:stretch>
            <a:fillRect/>
          </a:stretch>
        </p:blipFill>
        <p:spPr>
          <a:xfrm>
            <a:off x="7543800" y="5478138"/>
            <a:ext cx="990600" cy="1026404"/>
          </a:xfrm>
          <a:prstGeom prst="rect">
            <a:avLst/>
          </a:prstGeom>
        </p:spPr>
      </p:pic>
      <p:pic>
        <p:nvPicPr>
          <p:cNvPr id="25" name="Picture 24" descr="abanana1.jpg"/>
          <p:cNvPicPr>
            <a:picLocks noChangeAspect="1"/>
          </p:cNvPicPr>
          <p:nvPr/>
        </p:nvPicPr>
        <p:blipFill>
          <a:blip r:embed="rId4" cstate="print"/>
          <a:srcRect l="25579" t="74445" r="58140" b="5555"/>
          <a:stretch>
            <a:fillRect/>
          </a:stretch>
        </p:blipFill>
        <p:spPr>
          <a:xfrm>
            <a:off x="7543800" y="2667000"/>
            <a:ext cx="677333" cy="1219200"/>
          </a:xfrm>
          <a:prstGeom prst="rect">
            <a:avLst/>
          </a:prstGeom>
        </p:spPr>
      </p:pic>
      <p:pic>
        <p:nvPicPr>
          <p:cNvPr id="26" name="Picture 25" descr="cube_04.gif"/>
          <p:cNvPicPr>
            <a:picLocks noChangeAspect="1"/>
          </p:cNvPicPr>
          <p:nvPr/>
        </p:nvPicPr>
        <p:blipFill>
          <a:blip r:embed="rId5" cstate="print"/>
          <a:srcRect l="24145" t="16297" r="24144" b="16297"/>
          <a:stretch>
            <a:fillRect/>
          </a:stretch>
        </p:blipFill>
        <p:spPr>
          <a:xfrm>
            <a:off x="7315200" y="1143000"/>
            <a:ext cx="1066800" cy="1192306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V="1">
            <a:off x="1219200" y="1828800"/>
            <a:ext cx="6019800" cy="13716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295400" y="1752600"/>
            <a:ext cx="6172200" cy="40386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295400" y="3200400"/>
            <a:ext cx="6172200" cy="13716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219200" y="4724400"/>
            <a:ext cx="6400800" cy="12192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5327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 দেখে নাম লিখি ও সাজাই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" y="2438400"/>
            <a:ext cx="8534400" cy="4267200"/>
            <a:chOff x="381000" y="513976"/>
            <a:chExt cx="8534400" cy="6191624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81000" y="1066800"/>
              <a:ext cx="853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5400000">
              <a:off x="-2714812" y="3609788"/>
              <a:ext cx="61916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5819588" y="3609788"/>
              <a:ext cx="61916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81000" y="6705600"/>
              <a:ext cx="853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81000" y="2504141"/>
              <a:ext cx="8534400" cy="10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381000" y="3937462"/>
              <a:ext cx="8534400" cy="249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1000" y="5334001"/>
              <a:ext cx="8534400" cy="387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1000" y="513976"/>
              <a:ext cx="853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-1343212" y="3609788"/>
              <a:ext cx="61916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85588" y="3609788"/>
              <a:ext cx="61916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457200" y="4114800"/>
            <a:ext cx="81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গোলক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3124200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ঘনক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5029200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কোণক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6019800"/>
            <a:ext cx="70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বেলন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400" y="2438400"/>
            <a:ext cx="841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33" name="Picture 32" descr="1576738516_1360183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990600"/>
            <a:ext cx="914400" cy="849086"/>
          </a:xfrm>
          <a:prstGeom prst="rect">
            <a:avLst/>
          </a:prstGeom>
        </p:spPr>
      </p:pic>
      <p:pic>
        <p:nvPicPr>
          <p:cNvPr id="34" name="Picture 33" descr="solid-bricks-500x500.jpg"/>
          <p:cNvPicPr>
            <a:picLocks noChangeAspect="1"/>
          </p:cNvPicPr>
          <p:nvPr/>
        </p:nvPicPr>
        <p:blipFill>
          <a:blip r:embed="rId3" cstate="print"/>
          <a:srcRect l="8333" t="23077" r="13333" b="20513"/>
          <a:stretch>
            <a:fillRect/>
          </a:stretch>
        </p:blipFill>
        <p:spPr>
          <a:xfrm>
            <a:off x="7696200" y="1066800"/>
            <a:ext cx="1066800" cy="800100"/>
          </a:xfrm>
          <a:prstGeom prst="rect">
            <a:avLst/>
          </a:prstGeom>
        </p:spPr>
      </p:pic>
      <p:pic>
        <p:nvPicPr>
          <p:cNvPr id="35" name="Picture 34" descr="2-tone-11-Oz--Ceramic-Mug-67723.jpg"/>
          <p:cNvPicPr>
            <a:picLocks noChangeAspect="1"/>
          </p:cNvPicPr>
          <p:nvPr/>
        </p:nvPicPr>
        <p:blipFill>
          <a:blip r:embed="rId4" cstate="print"/>
          <a:srcRect l="4573" t="2222" r="4573" b="3333"/>
          <a:stretch>
            <a:fillRect/>
          </a:stretch>
        </p:blipFill>
        <p:spPr>
          <a:xfrm>
            <a:off x="0" y="1143000"/>
            <a:ext cx="990600" cy="915228"/>
          </a:xfrm>
          <a:prstGeom prst="rect">
            <a:avLst/>
          </a:prstGeom>
        </p:spPr>
      </p:pic>
      <p:pic>
        <p:nvPicPr>
          <p:cNvPr id="36" name="Picture 35" descr="largemarble.jpg"/>
          <p:cNvPicPr>
            <a:picLocks noChangeAspect="1"/>
          </p:cNvPicPr>
          <p:nvPr/>
        </p:nvPicPr>
        <p:blipFill>
          <a:blip r:embed="rId5" cstate="print"/>
          <a:srcRect l="13200" t="11677" r="13200" b="14870"/>
          <a:stretch>
            <a:fillRect/>
          </a:stretch>
        </p:blipFill>
        <p:spPr>
          <a:xfrm>
            <a:off x="1143000" y="1143000"/>
            <a:ext cx="914400" cy="914400"/>
          </a:xfrm>
          <a:prstGeom prst="rect">
            <a:avLst/>
          </a:prstGeom>
        </p:spPr>
      </p:pic>
      <p:pic>
        <p:nvPicPr>
          <p:cNvPr id="38" name="Picture 37" descr="11949865982145650958two_red_dice_01.svg.hi.png"/>
          <p:cNvPicPr>
            <a:picLocks noChangeAspect="1"/>
          </p:cNvPicPr>
          <p:nvPr/>
        </p:nvPicPr>
        <p:blipFill>
          <a:blip r:embed="rId6" cstate="print"/>
          <a:srcRect l="52328" t="23905"/>
          <a:stretch>
            <a:fillRect/>
          </a:stretch>
        </p:blipFill>
        <p:spPr>
          <a:xfrm rot="10800000" flipV="1">
            <a:off x="2286000" y="1066800"/>
            <a:ext cx="990600" cy="987600"/>
          </a:xfrm>
          <a:prstGeom prst="rect">
            <a:avLst/>
          </a:prstGeom>
        </p:spPr>
      </p:pic>
      <p:pic>
        <p:nvPicPr>
          <p:cNvPr id="39" name="Picture 38" descr="icecreamcone.jpg"/>
          <p:cNvPicPr>
            <a:picLocks noChangeAspect="1"/>
          </p:cNvPicPr>
          <p:nvPr/>
        </p:nvPicPr>
        <p:blipFill>
          <a:blip r:embed="rId7" cstate="print"/>
          <a:srcRect l="13533" t="4837" r="13533" b="8065"/>
          <a:stretch>
            <a:fillRect/>
          </a:stretch>
        </p:blipFill>
        <p:spPr>
          <a:xfrm>
            <a:off x="3429000" y="990600"/>
            <a:ext cx="685800" cy="952500"/>
          </a:xfrm>
          <a:prstGeom prst="rect">
            <a:avLst/>
          </a:prstGeom>
        </p:spPr>
      </p:pic>
      <p:pic>
        <p:nvPicPr>
          <p:cNvPr id="40" name="Picture 39" descr="I77P2.jpg"/>
          <p:cNvPicPr>
            <a:picLocks noChangeAspect="1"/>
          </p:cNvPicPr>
          <p:nvPr/>
        </p:nvPicPr>
        <p:blipFill>
          <a:blip r:embed="rId8" cstate="print"/>
          <a:srcRect l="37200" t="2000" r="35600"/>
          <a:stretch>
            <a:fillRect/>
          </a:stretch>
        </p:blipFill>
        <p:spPr>
          <a:xfrm>
            <a:off x="7162800" y="1066800"/>
            <a:ext cx="457200" cy="914400"/>
          </a:xfrm>
          <a:prstGeom prst="rect">
            <a:avLst/>
          </a:prstGeom>
        </p:spPr>
      </p:pic>
      <p:pic>
        <p:nvPicPr>
          <p:cNvPr id="41" name="Picture 2" descr="C:\Users\PTI\Desktop\PIC\Free-shipping-red-electric-candle-LED-everburning-buddha-lamp-mammon-font-b-light-b-font-tip.jpg"/>
          <p:cNvPicPr>
            <a:picLocks noChangeAspect="1" noChangeArrowheads="1"/>
          </p:cNvPicPr>
          <p:nvPr/>
        </p:nvPicPr>
        <p:blipFill>
          <a:blip r:embed="rId9" cstate="print"/>
          <a:srcRect l="26389" t="17188" r="51389" b="21874"/>
          <a:stretch>
            <a:fillRect/>
          </a:stretch>
        </p:blipFill>
        <p:spPr bwMode="auto">
          <a:xfrm>
            <a:off x="6019800" y="990600"/>
            <a:ext cx="533400" cy="933450"/>
          </a:xfrm>
          <a:prstGeom prst="rect">
            <a:avLst/>
          </a:prstGeom>
          <a:noFill/>
        </p:spPr>
      </p:pic>
      <p:sp>
        <p:nvSpPr>
          <p:cNvPr id="42" name="Rectangle 41"/>
          <p:cNvSpPr/>
          <p:nvPr/>
        </p:nvSpPr>
        <p:spPr>
          <a:xfrm>
            <a:off x="1981200" y="2362200"/>
            <a:ext cx="546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95800" y="2438400"/>
            <a:ext cx="1540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সাজাই ( ছবি 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76400" y="5867400"/>
            <a:ext cx="482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মগ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52600" y="3886200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মার্বেল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52600" y="4343400"/>
            <a:ext cx="798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ফুটবল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76400" y="4876800"/>
            <a:ext cx="1133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আইসক্রীম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76400" y="2895600"/>
            <a:ext cx="564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ছক্কা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76400" y="3352800"/>
            <a:ext cx="460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ইট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676400" y="5334000"/>
            <a:ext cx="546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600200" y="61722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বোতল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39583 0.67778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75 0.4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15416 0.26134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555 L 0.00833 0.56111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3.33333E-6 0.42708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55556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68889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0.26389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24" grpId="0"/>
      <p:bldP spid="42" grpId="0"/>
      <p:bldP spid="43" grpId="0"/>
      <p:bldP spid="44" grpId="0"/>
      <p:bldP spid="30" grpId="0"/>
      <p:bldP spid="31" grpId="0"/>
      <p:bldP spid="32" grpId="0"/>
      <p:bldP spid="37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4031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 দেখে আকৃতির নাম বল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838200"/>
            <a:ext cx="1178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দল - ১</a:t>
            </a:r>
            <a:endParaRPr lang="en-US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914400"/>
            <a:ext cx="1202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দল - ২</a:t>
            </a:r>
            <a:endParaRPr lang="en-US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810000"/>
            <a:ext cx="1244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দল - ৩</a:t>
            </a:r>
            <a:endParaRPr lang="en-US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7000" y="3886200"/>
            <a:ext cx="1186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দল - ৪</a:t>
            </a:r>
            <a:endParaRPr lang="en-US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600200"/>
            <a:ext cx="511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34_0.jpg"/>
          <p:cNvPicPr>
            <a:picLocks noChangeAspect="1"/>
          </p:cNvPicPr>
          <p:nvPr/>
        </p:nvPicPr>
        <p:blipFill>
          <a:blip r:embed="rId2" cstate="print"/>
          <a:srcRect l="3560" t="7778" r="9365" b="6667"/>
          <a:stretch>
            <a:fillRect/>
          </a:stretch>
        </p:blipFill>
        <p:spPr>
          <a:xfrm>
            <a:off x="990599" y="1524000"/>
            <a:ext cx="890649" cy="914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2819400"/>
            <a:ext cx="535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Nike-Strike-PL-Hi-Vis-Football-SC2168_751_A.jpg"/>
          <p:cNvPicPr>
            <a:picLocks noChangeAspect="1"/>
          </p:cNvPicPr>
          <p:nvPr/>
        </p:nvPicPr>
        <p:blipFill>
          <a:blip r:embed="rId3" cstate="print"/>
          <a:srcRect l="12222" t="12222" r="12222" b="12222"/>
          <a:stretch>
            <a:fillRect/>
          </a:stretch>
        </p:blipFill>
        <p:spPr>
          <a:xfrm>
            <a:off x="914400" y="2667000"/>
            <a:ext cx="762000" cy="762000"/>
          </a:xfrm>
          <a:prstGeom prst="rect">
            <a:avLst/>
          </a:prstGeom>
        </p:spPr>
      </p:pic>
      <p:pic>
        <p:nvPicPr>
          <p:cNvPr id="11" name="Picture 2" descr="C:\Users\PTI\Desktop\PIC\12_1342522060415_l.png"/>
          <p:cNvPicPr>
            <a:picLocks noChangeAspect="1" noChangeArrowheads="1"/>
          </p:cNvPicPr>
          <p:nvPr/>
        </p:nvPicPr>
        <p:blipFill>
          <a:blip r:embed="rId4" cstate="print"/>
          <a:srcRect l="31343" t="4478" r="35821" b="2985"/>
          <a:stretch>
            <a:fillRect/>
          </a:stretch>
        </p:blipFill>
        <p:spPr bwMode="auto">
          <a:xfrm rot="10800000">
            <a:off x="6934200" y="1524000"/>
            <a:ext cx="381000" cy="107372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096000" y="1600200"/>
            <a:ext cx="511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2819400"/>
            <a:ext cx="535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4572000"/>
            <a:ext cx="511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791200"/>
            <a:ext cx="535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24600" y="4572000"/>
            <a:ext cx="5116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24600" y="5791200"/>
            <a:ext cx="535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Red_cylinder.png"/>
          <p:cNvPicPr>
            <a:picLocks noChangeAspect="1"/>
          </p:cNvPicPr>
          <p:nvPr/>
        </p:nvPicPr>
        <p:blipFill>
          <a:blip r:embed="rId5" cstate="print"/>
          <a:srcRect l="2743" t="2574" r="2743" b="2574"/>
          <a:stretch>
            <a:fillRect/>
          </a:stretch>
        </p:blipFill>
        <p:spPr>
          <a:xfrm>
            <a:off x="6934200" y="2743200"/>
            <a:ext cx="685800" cy="620486"/>
          </a:xfrm>
          <a:prstGeom prst="rect">
            <a:avLst/>
          </a:prstGeom>
        </p:spPr>
      </p:pic>
      <p:pic>
        <p:nvPicPr>
          <p:cNvPr id="19" name="Picture 18" descr="index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4419600"/>
            <a:ext cx="1052513" cy="884073"/>
          </a:xfrm>
          <a:prstGeom prst="rect">
            <a:avLst/>
          </a:prstGeom>
        </p:spPr>
      </p:pic>
      <p:pic>
        <p:nvPicPr>
          <p:cNvPr id="20" name="Picture 19" descr="green-and-purple-dice-md.png"/>
          <p:cNvPicPr>
            <a:picLocks noChangeAspect="1"/>
          </p:cNvPicPr>
          <p:nvPr/>
        </p:nvPicPr>
        <p:blipFill>
          <a:blip r:embed="rId7" cstate="print"/>
          <a:srcRect l="41426" b="53854"/>
          <a:stretch>
            <a:fillRect/>
          </a:stretch>
        </p:blipFill>
        <p:spPr>
          <a:xfrm>
            <a:off x="7010400" y="4495800"/>
            <a:ext cx="838200" cy="762000"/>
          </a:xfrm>
          <a:prstGeom prst="rect">
            <a:avLst/>
          </a:prstGeom>
        </p:spPr>
      </p:pic>
      <p:pic>
        <p:nvPicPr>
          <p:cNvPr id="21" name="Picture 20" descr="708 one marble 02-2010.jpg"/>
          <p:cNvPicPr>
            <a:picLocks noChangeAspect="1"/>
          </p:cNvPicPr>
          <p:nvPr/>
        </p:nvPicPr>
        <p:blipFill>
          <a:blip r:embed="rId8" cstate="print"/>
          <a:srcRect l="15570" t="6000" r="3418" b="16000"/>
          <a:stretch>
            <a:fillRect/>
          </a:stretch>
        </p:blipFill>
        <p:spPr>
          <a:xfrm>
            <a:off x="7010400" y="5638800"/>
            <a:ext cx="781538" cy="762000"/>
          </a:xfrm>
          <a:prstGeom prst="rect">
            <a:avLst/>
          </a:prstGeom>
        </p:spPr>
      </p:pic>
      <p:pic>
        <p:nvPicPr>
          <p:cNvPr id="22" name="Picture 21" descr="evian-bottled-water.jpg"/>
          <p:cNvPicPr>
            <a:picLocks noChangeAspect="1"/>
          </p:cNvPicPr>
          <p:nvPr/>
        </p:nvPicPr>
        <p:blipFill>
          <a:blip r:embed="rId9" cstate="print"/>
          <a:srcRect l="34000" r="34000"/>
          <a:stretch>
            <a:fillRect/>
          </a:stretch>
        </p:blipFill>
        <p:spPr>
          <a:xfrm>
            <a:off x="1219200" y="5486400"/>
            <a:ext cx="457200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bix_cube.jpg"/>
          <p:cNvPicPr>
            <a:picLocks noChangeAspect="1"/>
          </p:cNvPicPr>
          <p:nvPr/>
        </p:nvPicPr>
        <p:blipFill>
          <a:blip r:embed="rId2" cstate="print"/>
          <a:srcRect l="4000" t="1219" r="4000" b="5122"/>
          <a:stretch>
            <a:fillRect/>
          </a:stretch>
        </p:blipFill>
        <p:spPr>
          <a:xfrm>
            <a:off x="228600" y="381000"/>
            <a:ext cx="914400" cy="954157"/>
          </a:xfrm>
          <a:prstGeom prst="rect">
            <a:avLst/>
          </a:prstGeom>
        </p:spPr>
      </p:pic>
      <p:pic>
        <p:nvPicPr>
          <p:cNvPr id="3" name="Picture 2" descr="Birthday-supplies-birthday-hat-birthday-party-hat-triangle-hat-cartoon-cap.jpg"/>
          <p:cNvPicPr>
            <a:picLocks noChangeAspect="1"/>
          </p:cNvPicPr>
          <p:nvPr/>
        </p:nvPicPr>
        <p:blipFill>
          <a:blip r:embed="rId3" cstate="print"/>
          <a:srcRect l="1160" t="11111" r="45560" b="12222"/>
          <a:stretch>
            <a:fillRect/>
          </a:stretch>
        </p:blipFill>
        <p:spPr>
          <a:xfrm>
            <a:off x="1066800" y="0"/>
            <a:ext cx="1066800" cy="1533525"/>
          </a:xfrm>
          <a:prstGeom prst="rect">
            <a:avLst/>
          </a:prstGeom>
        </p:spPr>
      </p:pic>
      <p:pic>
        <p:nvPicPr>
          <p:cNvPr id="4" name="Picture 3" descr="I77P2.jpg"/>
          <p:cNvPicPr>
            <a:picLocks noChangeAspect="1"/>
          </p:cNvPicPr>
          <p:nvPr/>
        </p:nvPicPr>
        <p:blipFill>
          <a:blip r:embed="rId4" cstate="print"/>
          <a:srcRect l="35600" r="35600"/>
          <a:stretch>
            <a:fillRect/>
          </a:stretch>
        </p:blipFill>
        <p:spPr>
          <a:xfrm>
            <a:off x="2362200" y="152400"/>
            <a:ext cx="457200" cy="1219200"/>
          </a:xfrm>
          <a:prstGeom prst="rect">
            <a:avLst/>
          </a:prstGeom>
        </p:spPr>
      </p:pic>
      <p:pic>
        <p:nvPicPr>
          <p:cNvPr id="5" name="Picture 4" descr="fruit-questions-1.jpg"/>
          <p:cNvPicPr>
            <a:picLocks noChangeAspect="1"/>
          </p:cNvPicPr>
          <p:nvPr/>
        </p:nvPicPr>
        <p:blipFill>
          <a:blip r:embed="rId5" cstate="print"/>
          <a:srcRect l="3035" t="7398" r="6653" b="5776"/>
          <a:stretch>
            <a:fillRect/>
          </a:stretch>
        </p:blipFill>
        <p:spPr>
          <a:xfrm rot="19523699">
            <a:off x="3115511" y="238180"/>
            <a:ext cx="1196112" cy="1147057"/>
          </a:xfrm>
          <a:prstGeom prst="rect">
            <a:avLst/>
          </a:prstGeom>
        </p:spPr>
      </p:pic>
      <p:pic>
        <p:nvPicPr>
          <p:cNvPr id="6" name="Picture 5" descr="4244893-single-persimmon-fruit-isolated-on-white-background.jpg"/>
          <p:cNvPicPr>
            <a:picLocks noChangeAspect="1"/>
          </p:cNvPicPr>
          <p:nvPr/>
        </p:nvPicPr>
        <p:blipFill>
          <a:blip r:embed="rId6" cstate="print"/>
          <a:srcRect l="5633" t="7778" r="6642" b="6667"/>
          <a:stretch>
            <a:fillRect/>
          </a:stretch>
        </p:blipFill>
        <p:spPr>
          <a:xfrm>
            <a:off x="8001000" y="304800"/>
            <a:ext cx="1143000" cy="1011620"/>
          </a:xfrm>
          <a:prstGeom prst="rect">
            <a:avLst/>
          </a:prstGeom>
        </p:spPr>
      </p:pic>
      <p:pic>
        <p:nvPicPr>
          <p:cNvPr id="7" name="Picture 6" descr="dsc_0571.jpg"/>
          <p:cNvPicPr>
            <a:picLocks noChangeAspect="1"/>
          </p:cNvPicPr>
          <p:nvPr/>
        </p:nvPicPr>
        <p:blipFill>
          <a:blip r:embed="rId7" cstate="print"/>
          <a:srcRect l="13484" t="35556" r="13484" b="35555"/>
          <a:stretch>
            <a:fillRect/>
          </a:stretch>
        </p:blipFill>
        <p:spPr>
          <a:xfrm>
            <a:off x="4495800" y="304800"/>
            <a:ext cx="1524000" cy="900546"/>
          </a:xfrm>
          <a:prstGeom prst="rect">
            <a:avLst/>
          </a:prstGeom>
        </p:spPr>
      </p:pic>
      <p:pic>
        <p:nvPicPr>
          <p:cNvPr id="8" name="Picture 7" descr="Glass-of-water.jpg"/>
          <p:cNvPicPr>
            <a:picLocks noChangeAspect="1"/>
          </p:cNvPicPr>
          <p:nvPr/>
        </p:nvPicPr>
        <p:blipFill>
          <a:blip r:embed="rId8" cstate="print"/>
          <a:srcRect l="22357" t="10000" r="20731" b="14444"/>
          <a:stretch>
            <a:fillRect/>
          </a:stretch>
        </p:blipFill>
        <p:spPr>
          <a:xfrm>
            <a:off x="6324600" y="228600"/>
            <a:ext cx="705970" cy="1143000"/>
          </a:xfrm>
          <a:prstGeom prst="rect">
            <a:avLst/>
          </a:prstGeom>
        </p:spPr>
      </p:pic>
      <p:pic>
        <p:nvPicPr>
          <p:cNvPr id="9" name="Picture 2" descr="C:\Users\PTI\Desktop\PIC\12_1342522060415_l.png"/>
          <p:cNvPicPr>
            <a:picLocks noChangeAspect="1" noChangeArrowheads="1"/>
          </p:cNvPicPr>
          <p:nvPr/>
        </p:nvPicPr>
        <p:blipFill>
          <a:blip r:embed="rId9" cstate="print"/>
          <a:srcRect l="31343" t="4478" r="35821" b="2985"/>
          <a:stretch>
            <a:fillRect/>
          </a:stretch>
        </p:blipFill>
        <p:spPr bwMode="auto">
          <a:xfrm rot="10800000">
            <a:off x="7239000" y="228600"/>
            <a:ext cx="381000" cy="107372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" y="1676400"/>
            <a:ext cx="78550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উপরের ছবি গুলো দেখে ঘনক, গোলক, কোণক ও বেলন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আকৃতির বস্ত্তগুলোর নাম লিখঃ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2971800"/>
            <a:ext cx="1515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ঘনকঃ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733800"/>
            <a:ext cx="1789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গোলকঃ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4495800"/>
            <a:ext cx="1858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কোণকঃ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5410200"/>
            <a:ext cx="15905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বেলনঃ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57200"/>
            <a:ext cx="8145178" cy="246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বাড়ীর কাজঃ</a:t>
            </a:r>
          </a:p>
          <a:p>
            <a:r>
              <a:rPr lang="bn-BD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তোমার দেখা ঘনক, গোলক, কোণক ও বেলন আকৃতির ২ টি করে</a:t>
            </a:r>
          </a:p>
          <a:p>
            <a:r>
              <a:rPr lang="bn-BD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বস্ত্তর নাম লিখে আনবে। </a:t>
            </a:r>
          </a:p>
          <a:p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184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RIPON</cp:lastModifiedBy>
  <cp:revision>56</cp:revision>
  <dcterms:created xsi:type="dcterms:W3CDTF">2006-08-16T00:00:00Z</dcterms:created>
  <dcterms:modified xsi:type="dcterms:W3CDTF">2013-09-26T16:28:01Z</dcterms:modified>
</cp:coreProperties>
</file>